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090"/>
    <a:srgbClr val="0C51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86306" autoAdjust="0"/>
  </p:normalViewPr>
  <p:slideViewPr>
    <p:cSldViewPr snapToGrid="0">
      <p:cViewPr varScale="1">
        <p:scale>
          <a:sx n="97" d="100"/>
          <a:sy n="97" d="100"/>
        </p:scale>
        <p:origin x="10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6CBDA-A90D-4A04-80BD-167D0BC7D6AE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89AEF-4903-4971-9152-99BC15D4D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4678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D826C-1B94-463C-B34F-BD97D46AC7FA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28B1D9-C931-48D2-9303-467AC709E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846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28B1D9-C931-48D2-9303-467AC709EEB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489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42067"/>
            <a:ext cx="10363200" cy="1367896"/>
          </a:xfrm>
        </p:spPr>
        <p:txBody>
          <a:bodyPr anchor="ctr">
            <a:normAutofit/>
          </a:bodyPr>
          <a:lstStyle>
            <a:lvl1pPr algn="ctr">
              <a:defRPr sz="3600" b="1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1" y="4351867"/>
            <a:ext cx="5159023" cy="90593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A5E0-8437-4F29-A97B-748E827DDE16}" type="datetime1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240" y="530307"/>
            <a:ext cx="3944406" cy="90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05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93801"/>
            <a:ext cx="10515600" cy="49831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49EF-2302-462A-BF29-A22577386278}" type="datetime1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53800" y="6356351"/>
            <a:ext cx="838200" cy="36512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9528B02B-78DD-4031-AC7B-A20D5F54CBB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87" y="230190"/>
            <a:ext cx="1676113" cy="47723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822222" y="152398"/>
            <a:ext cx="6581423" cy="711199"/>
          </a:xfrm>
        </p:spPr>
        <p:txBody>
          <a:bodyPr>
            <a:normAutofit/>
          </a:bodyPr>
          <a:lstStyle>
            <a:lvl1pPr algn="ctr">
              <a:defRPr lang="en-US" sz="2400" b="1" dirty="0"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046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507068"/>
            <a:ext cx="12192000" cy="2887133"/>
          </a:xfrm>
          <a:prstGeom prst="rect">
            <a:avLst/>
          </a:prstGeom>
          <a:solidFill>
            <a:srgbClr val="0060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287" y="1942836"/>
            <a:ext cx="11288604" cy="201559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Font typeface="+mj-lt"/>
              <a:buNone/>
              <a:tabLst>
                <a:tab pos="8966200" algn="l"/>
              </a:tabLst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CB5FC-8B32-4C7D-ABCA-1C8A3F664150}" type="datetime1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53800" y="6356351"/>
            <a:ext cx="838200" cy="36512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9528B02B-78DD-4031-AC7B-A20D5F54CBB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87" y="230190"/>
            <a:ext cx="1676113" cy="47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984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59933"/>
            <a:ext cx="5181600" cy="501703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159933"/>
            <a:ext cx="5181600" cy="5017030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9A25-D6A4-4617-8F69-6129E02A07DF}" type="datetime1">
              <a:rPr lang="ru-RU" smtClean="0"/>
              <a:t>15.11.2019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53800" y="6356351"/>
            <a:ext cx="838200" cy="36512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9528B02B-78DD-4031-AC7B-A20D5F54CBB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822222" y="152398"/>
            <a:ext cx="6581423" cy="711199"/>
          </a:xfrm>
        </p:spPr>
        <p:txBody>
          <a:bodyPr>
            <a:normAutofit/>
          </a:bodyPr>
          <a:lstStyle>
            <a:lvl1pPr algn="ctr">
              <a:defRPr lang="en-US" sz="2400" b="1" dirty="0"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87" y="230190"/>
            <a:ext cx="1676113" cy="47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906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020762"/>
            <a:ext cx="5157787" cy="823912"/>
          </a:xfrm>
          <a:solidFill>
            <a:srgbClr val="006090"/>
          </a:solidFill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1844675"/>
            <a:ext cx="5157787" cy="4344989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020762"/>
            <a:ext cx="5183188" cy="823912"/>
          </a:xfrm>
          <a:solidFill>
            <a:srgbClr val="006090"/>
          </a:solidFill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844675"/>
            <a:ext cx="5183188" cy="43449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D11F-3B9C-49C5-970E-18A03867947B}" type="datetime1">
              <a:rPr lang="ru-RU" smtClean="0"/>
              <a:t>15.11.2019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53800" y="6356351"/>
            <a:ext cx="838200" cy="36512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9528B02B-78DD-4031-AC7B-A20D5F54CBB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Title 1"/>
          <p:cNvSpPr txBox="1">
            <a:spLocks/>
          </p:cNvSpPr>
          <p:nvPr userDrawn="1"/>
        </p:nvSpPr>
        <p:spPr>
          <a:xfrm>
            <a:off x="2878667" y="110069"/>
            <a:ext cx="6581423" cy="711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US" sz="240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814105" y="110069"/>
            <a:ext cx="6581423" cy="711199"/>
          </a:xfrm>
        </p:spPr>
        <p:txBody>
          <a:bodyPr>
            <a:normAutofit/>
          </a:bodyPr>
          <a:lstStyle>
            <a:lvl1pPr algn="ctr">
              <a:defRPr lang="en-US" sz="2400" b="1" dirty="0"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87" y="230190"/>
            <a:ext cx="1676113" cy="47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778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A520D-7D69-49D0-9B88-4AD1BF321949}" type="datetime1">
              <a:rPr lang="ru-RU" smtClean="0"/>
              <a:t>15.11.2019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53800" y="6356351"/>
            <a:ext cx="838200" cy="36512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9528B02B-78DD-4031-AC7B-A20D5F54CBB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2878667" y="110069"/>
            <a:ext cx="6581423" cy="711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US" sz="240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822222" y="152398"/>
            <a:ext cx="6581423" cy="711199"/>
          </a:xfrm>
        </p:spPr>
        <p:txBody>
          <a:bodyPr>
            <a:normAutofit/>
          </a:bodyPr>
          <a:lstStyle>
            <a:lvl1pPr algn="ctr">
              <a:defRPr lang="en-US" sz="2400" b="1" dirty="0"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87" y="230190"/>
            <a:ext cx="1676113" cy="47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568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BC531-3791-4C54-ADB5-256D95F10D37}" type="datetime1">
              <a:rPr lang="ru-RU" smtClean="0"/>
              <a:t>15.11.2019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53800" y="6356351"/>
            <a:ext cx="838200" cy="36512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9528B02B-78DD-4031-AC7B-A20D5F54CBB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319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6"/>
            <a:ext cx="3932237" cy="1069974"/>
          </a:xfrm>
          <a:solidFill>
            <a:srgbClr val="006090"/>
          </a:solidFill>
        </p:spPr>
        <p:txBody>
          <a:bodyPr anchor="t">
            <a:normAutofit/>
          </a:bodyPr>
          <a:lstStyle>
            <a:lvl1pPr>
              <a:defRPr sz="2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2A7CE-F03F-48FA-BD0F-403892A5E74A}" type="datetime1">
              <a:rPr lang="ru-RU" smtClean="0"/>
              <a:t>15.11.2019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53800" y="6356351"/>
            <a:ext cx="838200" cy="36512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9528B02B-78DD-4031-AC7B-A20D5F54CBB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87" y="230190"/>
            <a:ext cx="1676113" cy="47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205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019" y="1032932"/>
            <a:ext cx="3443114" cy="760228"/>
          </a:xfrm>
          <a:prstGeom prst="rect">
            <a:avLst/>
          </a:prstGeom>
        </p:spPr>
      </p:pic>
      <p:sp>
        <p:nvSpPr>
          <p:cNvPr id="6" name="Прямоугольник 5"/>
          <p:cNvSpPr/>
          <p:nvPr userDrawn="1"/>
        </p:nvSpPr>
        <p:spPr>
          <a:xfrm>
            <a:off x="3070576" y="398655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dirty="0" smtClean="0"/>
              <a:t>121059, </a:t>
            </a:r>
            <a:r>
              <a:rPr lang="ru-RU" sz="1200" dirty="0" err="1" smtClean="0"/>
              <a:t>г.Москва</a:t>
            </a:r>
            <a:r>
              <a:rPr lang="ru-RU" sz="1200" dirty="0" smtClean="0"/>
              <a:t>, </a:t>
            </a:r>
            <a:r>
              <a:rPr lang="ru-RU" sz="1200" dirty="0" err="1" smtClean="0"/>
              <a:t>ул.Б.Дорогомиловская</a:t>
            </a:r>
            <a:r>
              <a:rPr lang="ru-RU" sz="1200" dirty="0" smtClean="0"/>
              <a:t>, д.5</a:t>
            </a:r>
          </a:p>
          <a:p>
            <a:pPr algn="ctr"/>
            <a:r>
              <a:rPr lang="ru-RU" sz="1200" dirty="0" smtClean="0"/>
              <a:t>+7 499 795 6801</a:t>
            </a:r>
          </a:p>
          <a:p>
            <a:pPr algn="ctr"/>
            <a:r>
              <a:rPr lang="en-US" sz="1200" dirty="0" smtClean="0"/>
              <a:t>fnkcsm@sportfmba.ru</a:t>
            </a:r>
            <a:endParaRPr lang="ru-RU" sz="12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106311" y="2429934"/>
            <a:ext cx="9889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546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E03D8-6AEB-47D6-B026-0C0F62FF2D07}" type="datetime1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556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10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28B02B-78DD-4031-AC7B-A20D5F54CBBC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710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B02B-78DD-4031-AC7B-A20D5F54CBBC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94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B02B-78DD-4031-AC7B-A20D5F54CBBC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40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28B02B-78DD-4031-AC7B-A20D5F54CBBC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132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B02B-78DD-4031-AC7B-A20D5F54CBBC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97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28B02B-78DD-4031-AC7B-A20D5F54CBBC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9509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4858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ФНКЦСМ">
      <a:dk1>
        <a:srgbClr val="0C5189"/>
      </a:dk1>
      <a:lt1>
        <a:srgbClr val="FFFFFF"/>
      </a:lt1>
      <a:dk2>
        <a:srgbClr val="0C5189"/>
      </a:dk2>
      <a:lt2>
        <a:srgbClr val="FFFFFF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Вариант3_4x3" id="{6F67FCFC-A228-45F3-8D69-C871048F364B}" vid="{0527DEA0-6057-4C1F-9303-7BF1E640CB8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_3_4x3</Template>
  <TotalTime>30</TotalTime>
  <Words>7</Words>
  <Application>Microsoft Office PowerPoint</Application>
  <PresentationFormat>Широкоэкранный</PresentationFormat>
  <Paragraphs>7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Овсянников Игорь Васильевич</dc:creator>
  <cp:lastModifiedBy>Овсянников Игорь Васильевич</cp:lastModifiedBy>
  <cp:revision>11</cp:revision>
  <dcterms:created xsi:type="dcterms:W3CDTF">2018-12-24T09:09:56Z</dcterms:created>
  <dcterms:modified xsi:type="dcterms:W3CDTF">2019-11-15T10:11:00Z</dcterms:modified>
</cp:coreProperties>
</file>